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60"/>
  </p:notesMasterIdLst>
  <p:sldIdLst>
    <p:sldId id="268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56" r:id="rId11"/>
    <p:sldId id="266" r:id="rId12"/>
    <p:sldId id="269" r:id="rId13"/>
    <p:sldId id="286" r:id="rId14"/>
    <p:sldId id="288" r:id="rId15"/>
    <p:sldId id="273" r:id="rId16"/>
    <p:sldId id="272" r:id="rId17"/>
    <p:sldId id="274" r:id="rId18"/>
    <p:sldId id="289" r:id="rId19"/>
    <p:sldId id="277" r:id="rId20"/>
    <p:sldId id="276" r:id="rId21"/>
    <p:sldId id="275" r:id="rId22"/>
    <p:sldId id="280" r:id="rId23"/>
    <p:sldId id="279" r:id="rId24"/>
    <p:sldId id="278" r:id="rId25"/>
    <p:sldId id="283" r:id="rId26"/>
    <p:sldId id="284" r:id="rId27"/>
    <p:sldId id="290" r:id="rId28"/>
    <p:sldId id="282" r:id="rId29"/>
    <p:sldId id="293" r:id="rId30"/>
    <p:sldId id="267" r:id="rId31"/>
    <p:sldId id="291" r:id="rId32"/>
    <p:sldId id="271" r:id="rId33"/>
    <p:sldId id="292" r:id="rId34"/>
    <p:sldId id="285" r:id="rId35"/>
    <p:sldId id="295" r:id="rId36"/>
    <p:sldId id="294" r:id="rId37"/>
    <p:sldId id="296" r:id="rId38"/>
    <p:sldId id="310" r:id="rId39"/>
    <p:sldId id="307" r:id="rId40"/>
    <p:sldId id="315" r:id="rId41"/>
    <p:sldId id="316" r:id="rId42"/>
    <p:sldId id="317" r:id="rId43"/>
    <p:sldId id="319" r:id="rId44"/>
    <p:sldId id="305" r:id="rId45"/>
    <p:sldId id="304" r:id="rId46"/>
    <p:sldId id="306" r:id="rId47"/>
    <p:sldId id="308" r:id="rId48"/>
    <p:sldId id="309" r:id="rId49"/>
    <p:sldId id="313" r:id="rId50"/>
    <p:sldId id="312" r:id="rId51"/>
    <p:sldId id="311" r:id="rId52"/>
    <p:sldId id="314" r:id="rId53"/>
    <p:sldId id="298" r:id="rId54"/>
    <p:sldId id="299" r:id="rId55"/>
    <p:sldId id="300" r:id="rId56"/>
    <p:sldId id="301" r:id="rId57"/>
    <p:sldId id="303" r:id="rId58"/>
    <p:sldId id="302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EFE7773-2D87-4BDF-8615-AA36830D8E9F}" type="datetimeFigureOut">
              <a:rPr lang="ar-EG" smtClean="0"/>
              <a:pPr/>
              <a:t>21/12/1431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64F03B2-9466-4EF2-BCD7-EDF4DDA0E0B7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F03B2-9466-4EF2-BCD7-EDF4DDA0E0B7}" type="slidenum">
              <a:rPr lang="ar-EG" smtClean="0"/>
              <a:pPr/>
              <a:t>19</a:t>
            </a:fld>
            <a:endParaRPr lang="ar-E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F03B2-9466-4EF2-BCD7-EDF4DDA0E0B7}" type="slidenum">
              <a:rPr lang="ar-EG" smtClean="0"/>
              <a:pPr/>
              <a:t>22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Ahmed_m95@hotmail.com" TargetMode="External"/><Relationship Id="rId2" Type="http://schemas.openxmlformats.org/officeDocument/2006/relationships/hyperlink" Target="mailto:Kimotadros95@hot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a.com/" TargetMode="External"/><Relationship Id="rId2" Type="http://schemas.openxmlformats.org/officeDocument/2006/relationships/hyperlink" Target="http://www.bbc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ationalgeographic.com/" TargetMode="External"/><Relationship Id="rId5" Type="http://schemas.openxmlformats.org/officeDocument/2006/relationships/hyperlink" Target="http://www.stopglobalwarming.com/" TargetMode="External"/><Relationship Id="rId4" Type="http://schemas.openxmlformats.org/officeDocument/2006/relationships/hyperlink" Target="http://www.google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losmo.com/.a/6a00e554ae4b6e88340115700e5987970b-45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09800"/>
            <a:ext cx="3962400" cy="3962400"/>
          </a:xfrm>
          <a:prstGeom prst="rect">
            <a:avLst/>
          </a:prstGeom>
          <a:noFill/>
        </p:spPr>
      </p:pic>
      <p:pic>
        <p:nvPicPr>
          <p:cNvPr id="1028" name="Picture 4" descr="http://www.clker.com/cliparts/e/e/4/f/1206558994350927690taber_No_Cell_Phones_Allowed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514600"/>
            <a:ext cx="3467100" cy="34671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19200" y="990600"/>
            <a:ext cx="64948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PLEASE….!!</a:t>
            </a:r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sym typeface="Wingdings" pitchFamily="2" charset="2"/>
              </a:rPr>
              <a:t> 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914400"/>
            <a:ext cx="7315200" cy="193899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it</a:t>
            </a:r>
            <a:r>
              <a:rPr lang="en-US" sz="60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’s all about…..</a:t>
            </a:r>
          </a:p>
          <a:p>
            <a:pPr algn="ctr"/>
            <a:r>
              <a:rPr lang="en-US" sz="60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n-US" sz="6000" b="1" cap="all" spc="0" dirty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0"/>
            <a:ext cx="6400801" cy="412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752600"/>
            <a:ext cx="7620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Global warming…!!!!</a:t>
            </a:r>
            <a:endParaRPr lang="en-US" sz="8000" b="1" cap="all" spc="0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8434" y="5181600"/>
            <a:ext cx="222556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6" name="Picture 2" descr="http://rds.yahoo.com/_ylt=A0WTb_4T8t5MNBUAhqujzbkF/SIG=127s3vtv6/EXP=1289765779/**http%3a/www.glogster.com/media/2/3/16/77/31677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48932"/>
            <a:ext cx="1981200" cy="21090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600" y="1828800"/>
            <a:ext cx="8856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What is global warming..??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3200400"/>
            <a:ext cx="6858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-An increase in the average temperature of the earth's atmosphere</a:t>
            </a:r>
            <a:endParaRPr lang="ar-EG" sz="4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066800"/>
            <a:ext cx="8055410" cy="92333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Greenhouse gases..:</a:t>
            </a:r>
            <a:endParaRPr lang="en-US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514600"/>
            <a:ext cx="6289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1-Carbon dioxide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505200"/>
            <a:ext cx="4008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2-Methane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443" y="4724400"/>
            <a:ext cx="5729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3-Nitrous oxide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ps.gov/goga/naturescience/images/Greenhouse-eff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514600"/>
            <a:ext cx="7734939" cy="1862048"/>
          </a:xfrm>
          <a:prstGeom prst="rect">
            <a:avLst/>
          </a:prstGeom>
        </p:spPr>
        <p:style>
          <a:lnRef idx="0">
            <a:schemeClr val="accent2"/>
          </a:lnRef>
          <a:fillRef idx="1002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Causes</a:t>
            </a:r>
            <a:r>
              <a:rPr lang="en-US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…!! </a:t>
            </a:r>
            <a:endParaRPr lang="en-US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abc.net.au/reslib/200706/r155206_559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001000" cy="4895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eople.bukiki.com/wp-content/uploads/2009/01/bukiki-fossil-fu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879654" cy="52292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homepages.nyu.edu/~ll1208/arr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2728148" cy="11049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735971" y="1600200"/>
            <a:ext cx="63530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Fossil fuels:</a:t>
            </a:r>
            <a:endParaRPr lang="en-US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04800" y="3733800"/>
            <a:ext cx="9448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i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6600" b="1" i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Oil,Coal,natural</a:t>
            </a:r>
            <a:r>
              <a:rPr lang="en-US" sz="6600" b="1" i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gas)</a:t>
            </a:r>
            <a:endParaRPr lang="en-US" sz="6600" b="1" i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environment-green.com/images/carbon_emmission_co2_smo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57350"/>
            <a:ext cx="5867400" cy="4400550"/>
          </a:xfrm>
          <a:prstGeom prst="rect">
            <a:avLst/>
          </a:prstGeom>
          <a:noFill/>
        </p:spPr>
      </p:pic>
      <p:pic>
        <p:nvPicPr>
          <p:cNvPr id="34820" name="Picture 4" descr="http://www.designofsignage.com/application/symbol/hospital/image/600x600/arrow-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81200"/>
            <a:ext cx="1524000" cy="4343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09800"/>
            <a:ext cx="59690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0" y="990600"/>
            <a:ext cx="528914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WAKE UP…!! </a:t>
            </a:r>
            <a:endParaRPr lang="en-US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log.oregonlive.com/environment_impact/2008/06/large_oldgrow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3483" y="0"/>
            <a:ext cx="4770517" cy="6858000"/>
          </a:xfrm>
          <a:prstGeom prst="rect">
            <a:avLst/>
          </a:prstGeom>
          <a:noFill/>
        </p:spPr>
      </p:pic>
      <p:pic>
        <p:nvPicPr>
          <p:cNvPr id="17412" name="Picture 4" descr="http://www.treehugger.com/cutting-down-t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688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667000"/>
            <a:ext cx="6954404" cy="1862048"/>
          </a:xfrm>
          <a:prstGeom prst="rect">
            <a:avLst/>
          </a:prstGeom>
        </p:spPr>
        <p:style>
          <a:lnRef idx="0">
            <a:schemeClr val="accent2"/>
          </a:lnRef>
          <a:fillRef idx="1002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Results..:</a:t>
            </a:r>
            <a:endParaRPr lang="en-US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www.faqs.org/photo-dict/photofiles/list/682/1092thermome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65201"/>
            <a:ext cx="7467600" cy="56641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5715000"/>
            <a:ext cx="6477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1-increasing temperatures</a:t>
            </a:r>
            <a:endParaRPr lang="ar-EG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hys.unsw.edu.au/~tonyt/dome%202003/melting%20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733961"/>
            <a:ext cx="5943600" cy="57704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28800" y="990600"/>
            <a:ext cx="54864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dirty="0" smtClean="0"/>
              <a:t>2-Ice melting..!!</a:t>
            </a:r>
            <a:endParaRPr lang="ar-EG" sz="4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euinfrastructure.com/media/media-news/news-thumb/091125/waterlev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28700"/>
            <a:ext cx="7391400" cy="55435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5638800"/>
            <a:ext cx="6400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dirty="0" smtClean="0"/>
              <a:t>3- increasing sea levels</a:t>
            </a:r>
            <a:endParaRPr lang="ar-EG" sz="4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therugbyblog.co.uk/wp-content/uploads/polar-bear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76200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5638800"/>
            <a:ext cx="66294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 smtClean="0"/>
              <a:t>4-disappearing animals</a:t>
            </a:r>
            <a:endParaRPr lang="ar-EG" sz="4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www.hepaco.com/images/pic_torn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4957346" cy="5486400"/>
          </a:xfrm>
          <a:prstGeom prst="rect">
            <a:avLst/>
          </a:prstGeom>
          <a:noFill/>
        </p:spPr>
      </p:pic>
      <p:pic>
        <p:nvPicPr>
          <p:cNvPr id="41990" name="Picture 6" descr="http://www.allamericanpatriots.com/files/images/flooded-midwestern-h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500" y="1142999"/>
            <a:ext cx="4127500" cy="5715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05400" y="4572000"/>
            <a:ext cx="40386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dirty="0" smtClean="0"/>
              <a:t>5-floods and tornadoes</a:t>
            </a:r>
            <a:endParaRPr lang="ar-EG" sz="5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associatedadjustersnetwork.com/files/images/Hurricane%20Isab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57912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6-Hurricanes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447800"/>
            <a:ext cx="83058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-How can we see these changes??</a:t>
            </a:r>
            <a:endParaRPr lang="en-US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Content Placeholder 3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2226" name="Chart" r:id="rId3" imgW="9105900" imgH="6086551" progId="Excel.Sheet.8">
              <p:embed followColorScheme="full"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6172200" y="914400"/>
            <a:ext cx="2377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Floods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ews.bbc.co.uk/nol/shared/spl/hi/picture_gallery/05/sci_nat_how_the_world_is_changing/img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7713472" cy="5562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stopglobalwarming-newstrategies.net/images/Everest%202%20d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14730"/>
            <a:ext cx="7882054" cy="53860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news.bbc.co.uk/nol/shared/spl/hi/picture_gallery/05/sci_nat_how_the_world_is_changing/img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7467600" cy="53852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 descr="http://www.marxist.com/images/stories/environment/north_pole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carbondowntozero.org/media/uploads/ScanFightGlobalWarmingNow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14400"/>
            <a:ext cx="5410200" cy="553814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traderscity.com/board/userpix63/18152-Promote-Cfl-Light-Bulbs-Energy-Efficient-Lamp-Energy-Saving-Lamp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581400" cy="49720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38200" y="685800"/>
            <a:ext cx="7781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Power saving bulbs..: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3252" name="Picture 4" descr="http://www.techmagnews.com/wp-content/uploads/images/Lasers_boost_efficiency_of_normal_light_bulb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133600"/>
            <a:ext cx="3952875" cy="4391025"/>
          </a:xfrm>
          <a:prstGeom prst="rect">
            <a:avLst/>
          </a:prstGeom>
          <a:noFill/>
        </p:spPr>
      </p:pic>
      <p:pic>
        <p:nvPicPr>
          <p:cNvPr id="53254" name="Picture 6" descr="http://0.tqn.com/d/diyfashion/1/0/Q/6/-/-/NoSig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133600"/>
            <a:ext cx="1066799" cy="12421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0"/>
            <a:ext cx="48816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Bicycles..: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5299" name="Content Placeholder 3" descr="bikes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057400"/>
            <a:ext cx="5995857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http://www.altdotenergy.com/wp-content/uploads/2008/10/wind_turb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4267200" cy="4572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" y="762000"/>
            <a:ext cx="9229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Clean energy resources..: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7350" name="Content Placeholder 3" descr="r176921_6747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84228"/>
            <a:ext cx="4521200" cy="457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838200"/>
            <a:ext cx="701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Worldwide achievements .!!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Picture 2" descr="D:\Ahmed\global warming\have been done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819400"/>
            <a:ext cx="53975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0"/>
            <a:ext cx="48958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UNFCCC</a:t>
            </a:r>
            <a:endParaRPr lang="en-US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886200"/>
            <a:ext cx="819532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/>
              <a:t>The United Nations Framework Convention on Climate Change  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14690" name="Picture 2" descr="http://shipbright.files.wordpress.com/2009/11/logo_unfccc2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066800"/>
            <a:ext cx="3810000" cy="29470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0"/>
            <a:ext cx="5334000" cy="356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73558" y="1066800"/>
            <a:ext cx="88704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We want to save this smile..!!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914400"/>
            <a:ext cx="649812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COP..!!</a:t>
            </a:r>
            <a:r>
              <a:rPr lang="en-US" sz="13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sym typeface="Wingdings" pitchFamily="2" charset="2"/>
              </a:rPr>
              <a:t> </a:t>
            </a:r>
            <a:endParaRPr lang="en-US" sz="13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7282" name="Picture 2" descr="http://content.scholastic.com/content/media/products/24/0545039924_rgb1_x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124200"/>
            <a:ext cx="3276600" cy="32765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33400" y="2362200"/>
            <a:ext cx="293400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1995</a:t>
            </a:r>
            <a:endParaRPr lang="en-US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981200" y="2667000"/>
            <a:ext cx="28194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Rectangle 4"/>
          <p:cNvSpPr/>
          <p:nvPr/>
        </p:nvSpPr>
        <p:spPr>
          <a:xfrm>
            <a:off x="5057624" y="2286000"/>
            <a:ext cx="408637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2010..!!</a:t>
            </a:r>
            <a:endParaRPr lang="en-US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267200"/>
            <a:ext cx="867168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And also 2011 and 2012..!!</a:t>
            </a:r>
            <a:endParaRPr lang="en-US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hmed\global warming\cop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389091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hmed\global warming\cop15_9_4_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42656"/>
            <a:ext cx="9144000" cy="391534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" y="533400"/>
            <a:ext cx="8534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-194 countries signed it..!!</a:t>
            </a:r>
            <a:endParaRPr lang="en-US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Ahmed\global warming\j0433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092912"/>
            <a:ext cx="5562600" cy="446028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19200" y="838200"/>
            <a:ext cx="670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- 1997 cop (3)KYOTO PROTOCOL ! </a:t>
            </a:r>
            <a:endParaRPr lang="en-U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http://adoptanegotiator.org/wp-content/uploads/2009/09/kyoto_protocol_newspap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7315201" cy="54864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4" descr="Members of a Japanese environmental group smile while holding anti-carbon dioxide placards at celebrations to mark the Kyoto Protocol coming into force. The world's most far-reaching environmental treaty took effect with the support of 141 nations but a boycott by the biggest polluter the United Stat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1148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-The Kyoto Protocol is an international agreement setting targets for industrialized countries to cut their greenhouse gas emissions.</a:t>
            </a:r>
            <a:endParaRPr lang="ar-EG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1676401"/>
            <a:ext cx="5715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What is Kyoto Protocol?</a:t>
            </a:r>
            <a:endParaRPr 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5714" name="Picture 2" descr="http://static.howstuffworks.com/gif/kyoto-protocol-expir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838200"/>
            <a:ext cx="3332480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2057400"/>
            <a:ext cx="64008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-What are the targets?</a:t>
            </a:r>
            <a:endParaRPr lang="en-US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http://upload.wikimedia.org/wikipedia/commons/thumb/9/9d/Kyoto_Protocol_participation_map_2009.png/400px-Kyoto_Protocol_participation_map_20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rds.yahoo.com/_ylt=A0WTb_3z8N5MkioAn0ejzbkF/SIG=12hv56046/EXP=1289765491/**http%3a/img.skitch.com/20081208-c37dijsw9j1w2625prqh1ysa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Kyoto36-20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09319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keetsa.com/blog/wp-content/uploads/2009/03/earth-h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190"/>
            <a:ext cx="9144001" cy="68701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600200"/>
            <a:ext cx="82296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From 1995 till now.. What else…!!!</a:t>
            </a:r>
            <a:endParaRPr lang="en-US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0600"/>
            <a:ext cx="88392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BEGIN WITH YOURSELF…!!</a:t>
            </a:r>
            <a:endParaRPr lang="en-US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0418" name="Picture 2" descr="http://www.microtaha.com/wp-content/uploads/2009/11/ist2_4115670-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238500"/>
            <a:ext cx="3619500" cy="3619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momgoesgreen.com/wp-content/think-g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6553200" cy="53486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295400"/>
            <a:ext cx="8229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-This is our home… help savin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 it..!!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sym typeface="Wingdings" pitchFamily="2" charset="2"/>
              </a:rPr>
              <a:t>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2466" name="Picture 2" descr="http://www.worldculturepictorial.com/images/content_2/earth-our-h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581400"/>
            <a:ext cx="4857750" cy="28003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friendsofbobpavone.com/images140/ManyThank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7909397" cy="5089525"/>
          </a:xfrm>
          <a:prstGeom prst="rect">
            <a:avLst/>
          </a:prstGeom>
          <a:noFill/>
        </p:spPr>
      </p:pic>
      <p:pic>
        <p:nvPicPr>
          <p:cNvPr id="61446" name="Picture 6" descr="http://mapleclass.com/files/attach/images/68/727/019/smiling-ear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600200"/>
            <a:ext cx="2247900" cy="2247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28800"/>
            <a:ext cx="66216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1-Karim </a:t>
            </a:r>
            <a:r>
              <a:rPr lang="en-US" sz="6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Magdy</a:t>
            </a:r>
            <a:endParaRPr lang="en-US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575761" y="4419600"/>
            <a:ext cx="971976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2-Ahmed Abd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el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Maksoud</a:t>
            </a:r>
            <a:endParaRPr lang="en-U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3200400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Contact:</a:t>
            </a:r>
          </a:p>
          <a:p>
            <a:r>
              <a:rPr lang="en-US" sz="2800" dirty="0" smtClean="0">
                <a:hlinkClick r:id="rId2"/>
              </a:rPr>
              <a:t>Kimotadros95@hotmail.com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54102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Contact:</a:t>
            </a:r>
          </a:p>
          <a:p>
            <a:r>
              <a:rPr lang="en-US" sz="2400" dirty="0" smtClean="0">
                <a:hlinkClick r:id="rId3"/>
              </a:rPr>
              <a:t>Ahmed_m95@hotmail.com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98306" name="Picture 2" descr="http://rlv.zcache.com/earth_save_me_sticker-p217072014588031549qjcl_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838200"/>
            <a:ext cx="2667000" cy="266699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85800" y="762000"/>
            <a:ext cx="1325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BY: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066800"/>
            <a:ext cx="4383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References: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590800"/>
            <a:ext cx="624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hlinkClick r:id="rId2"/>
              </a:rPr>
              <a:t>www.bbc.com</a:t>
            </a:r>
            <a:endParaRPr lang="en-US" sz="3600" dirty="0" smtClean="0"/>
          </a:p>
          <a:p>
            <a:r>
              <a:rPr lang="en-US" sz="3600" dirty="0" smtClean="0">
                <a:hlinkClick r:id="rId3"/>
              </a:rPr>
              <a:t>www.wikipedia.com</a:t>
            </a:r>
            <a:endParaRPr lang="en-US" sz="3600" dirty="0" smtClean="0"/>
          </a:p>
          <a:p>
            <a:r>
              <a:rPr lang="en-US" sz="3600" dirty="0" smtClean="0">
                <a:hlinkClick r:id="rId4"/>
              </a:rPr>
              <a:t>www.google.com</a:t>
            </a:r>
            <a:endParaRPr lang="en-US" sz="3600" dirty="0" smtClean="0"/>
          </a:p>
          <a:p>
            <a:r>
              <a:rPr lang="en-US" sz="3600" dirty="0" smtClean="0">
                <a:hlinkClick r:id="rId5"/>
              </a:rPr>
              <a:t>www.stopglobalwarming.com</a:t>
            </a:r>
            <a:endParaRPr lang="en-US" sz="3600" dirty="0" smtClean="0"/>
          </a:p>
          <a:p>
            <a:r>
              <a:rPr lang="en-US" sz="3600" dirty="0" smtClean="0">
                <a:hlinkClick r:id="rId6"/>
              </a:rPr>
              <a:t>www.nationalgeographic.com</a:t>
            </a:r>
            <a:r>
              <a:rPr lang="en-US" sz="3600" dirty="0" smtClean="0"/>
              <a:t>  </a:t>
            </a:r>
            <a:endParaRPr lang="en-US" sz="3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yhero.com/images/gallery/g19571/art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4876799" cy="3657599"/>
          </a:xfrm>
          <a:prstGeom prst="rect">
            <a:avLst/>
          </a:prstGeom>
          <a:noFill/>
        </p:spPr>
      </p:pic>
      <p:pic>
        <p:nvPicPr>
          <p:cNvPr id="7172" name="Picture 4" descr="http://cheapostay.files.wordpress.com/2009/04/earthd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589410"/>
            <a:ext cx="3886200" cy="39098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822613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269461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133600"/>
            <a:ext cx="80772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 you know this problem..??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794</TotalTime>
  <Words>210</Words>
  <Application>Microsoft Office PowerPoint</Application>
  <PresentationFormat>On-screen Show (4:3)</PresentationFormat>
  <Paragraphs>58</Paragraphs>
  <Slides>58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Flow</vt:lpstr>
      <vt:lpstr>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ba</cp:lastModifiedBy>
  <cp:revision>69</cp:revision>
  <dcterms:created xsi:type="dcterms:W3CDTF">2006-08-16T00:00:00Z</dcterms:created>
  <dcterms:modified xsi:type="dcterms:W3CDTF">2010-11-27T15:06:55Z</dcterms:modified>
</cp:coreProperties>
</file>